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77" r:id="rId3"/>
    <p:sldId id="282" r:id="rId4"/>
    <p:sldId id="293" r:id="rId5"/>
    <p:sldId id="292" r:id="rId6"/>
    <p:sldId id="276" r:id="rId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06" d="100"/>
          <a:sy n="106" d="100"/>
        </p:scale>
        <p:origin x="77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E3E44-C48F-4FC2-A693-7CED8DA7799F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AC9B1-FD06-4238-BED2-875F2116B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018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25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06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06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062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7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36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9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18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14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377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98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63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96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0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99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6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6AA53-2C50-4A48-BAD7-DCB50DE8D4B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989CA-7233-45BC-815C-EF73CAD10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10" Type="http://schemas.openxmlformats.org/officeDocument/2006/relationships/audio" Target="../media/audio1.wav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2283718"/>
            <a:ext cx="2232248" cy="1661208"/>
          </a:xfrm>
          <a:prstGeom prst="rect">
            <a:avLst/>
          </a:prstGeom>
        </p:spPr>
      </p:pic>
      <p:sp>
        <p:nvSpPr>
          <p:cNvPr id="5" name="副标题 2"/>
          <p:cNvSpPr txBox="1">
            <a:spLocks/>
          </p:cNvSpPr>
          <p:nvPr/>
        </p:nvSpPr>
        <p:spPr>
          <a:xfrm>
            <a:off x="2915816" y="2435736"/>
            <a:ext cx="5184576" cy="560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spcBef>
                <a:spcPts val="0"/>
              </a:spcBef>
              <a:spcAft>
                <a:spcPts val="400"/>
              </a:spcAft>
              <a:buSzPct val="70000"/>
              <a:buNone/>
            </a:pPr>
            <a:r>
              <a:rPr lang="zh-CN" altLang="en-US" sz="3500" b="1" dirty="0">
                <a:solidFill>
                  <a:srgbClr val="080808"/>
                </a:solidFill>
              </a:rPr>
              <a:t>“二十四个柱子“周报告</a:t>
            </a: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3415143" y="3235824"/>
            <a:ext cx="3744416" cy="560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spcBef>
                <a:spcPts val="0"/>
              </a:spcBef>
              <a:spcAft>
                <a:spcPts val="400"/>
              </a:spcAft>
              <a:buSzPct val="70000"/>
              <a:buNone/>
            </a:pPr>
            <a:endParaRPr lang="zh-CN" altLang="en-US" sz="1800" dirty="0">
              <a:solidFill>
                <a:srgbClr val="080808"/>
              </a:solidFill>
            </a:endParaRP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3092965" y="3075806"/>
            <a:ext cx="5045289" cy="0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24BE708-4626-4704-891C-0F065DE1C468}"/>
              </a:ext>
            </a:extLst>
          </p:cNvPr>
          <p:cNvSpPr txBox="1"/>
          <p:nvPr/>
        </p:nvSpPr>
        <p:spPr>
          <a:xfrm>
            <a:off x="6704530" y="3218509"/>
            <a:ext cx="91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郑臣楷</a:t>
            </a:r>
          </a:p>
        </p:txBody>
      </p:sp>
    </p:spTree>
    <p:extLst>
      <p:ext uri="{BB962C8B-B14F-4D97-AF65-F5344CB8AC3E}">
        <p14:creationId xmlns:p14="http://schemas.microsoft.com/office/powerpoint/2010/main" val="255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4000">
        <p14:vortex dir="r"/>
        <p:sndAc>
          <p:stSnd>
            <p:snd r:embed="rId3" name="background music.wav"/>
          </p:stSnd>
        </p:sndAc>
      </p:transition>
    </mc:Choice>
    <mc:Fallback xmlns="">
      <p:transition spd="slow" advClick="0" advTm="4000">
        <p:fade/>
        <p:sndAc>
          <p:stSnd>
            <p:snd r:embed="rId10" name="background music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E:\水墨图表素材\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2" y="1398652"/>
            <a:ext cx="3418790" cy="325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1228597" y="2479005"/>
            <a:ext cx="2438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E1B2F3-34EC-446C-9462-7F16302EB571}"/>
              </a:ext>
            </a:extLst>
          </p:cNvPr>
          <p:cNvSpPr txBox="1"/>
          <p:nvPr/>
        </p:nvSpPr>
        <p:spPr>
          <a:xfrm>
            <a:off x="4283968" y="2232783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壹、团队介绍</a:t>
            </a:r>
            <a:endParaRPr lang="en-US" altLang="zh-CN" sz="4000" dirty="0"/>
          </a:p>
          <a:p>
            <a:r>
              <a:rPr lang="zh-CN" altLang="en-US" sz="4000" dirty="0"/>
              <a:t>贰、本周工作总结</a:t>
            </a:r>
          </a:p>
        </p:txBody>
      </p:sp>
    </p:spTree>
    <p:extLst>
      <p:ext uri="{BB962C8B-B14F-4D97-AF65-F5344CB8AC3E}">
        <p14:creationId xmlns:p14="http://schemas.microsoft.com/office/powerpoint/2010/main" val="305616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4000">
        <p14:flip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95238" y="484578"/>
            <a:ext cx="457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2800" dirty="0"/>
              <a:t>壹、团队介绍</a:t>
            </a:r>
            <a:endParaRPr lang="en-US" altLang="zh-CN" sz="2800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115616" y="1833954"/>
            <a:ext cx="405674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200" dirty="0">
                <a:ea typeface="宋体" pitchFamily="2" charset="-122"/>
              </a:rPr>
              <a:t>① 团队名称“二十四个柱子”</a:t>
            </a:r>
            <a:endParaRPr lang="en-US" altLang="zh-CN" sz="2200" dirty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2200" dirty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2200" dirty="0">
              <a:ea typeface="宋体" pitchFamily="2" charset="-122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rot="16200000" flipH="1">
            <a:off x="3078063" y="508099"/>
            <a:ext cx="6350" cy="35575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124873" y="2499742"/>
            <a:ext cx="405674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200" dirty="0">
                <a:ea typeface="宋体" pitchFamily="2" charset="-122"/>
              </a:rPr>
              <a:t>② 团队成员：郑臣楷，周乐皓，</a:t>
            </a:r>
            <a:endParaRPr lang="en-US" altLang="zh-CN" sz="2200" dirty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2200" dirty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2200" dirty="0">
              <a:ea typeface="宋体" pitchFamily="2" charset="-122"/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rot="16200000" flipH="1">
            <a:off x="3087320" y="1173887"/>
            <a:ext cx="6350" cy="35575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rot="16200000" flipH="1">
            <a:off x="3083897" y="1897162"/>
            <a:ext cx="6350" cy="35575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" name="Picture 2" descr="E:\水墨图表素材\5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887" y="-34755"/>
            <a:ext cx="3883609" cy="555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E5065B3-8B6A-4833-A70C-549D7A7AB992}"/>
              </a:ext>
            </a:extLst>
          </p:cNvPr>
          <p:cNvSpPr txBox="1"/>
          <p:nvPr/>
        </p:nvSpPr>
        <p:spPr>
          <a:xfrm>
            <a:off x="1499947" y="3198641"/>
            <a:ext cx="3288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夏宇权，吕颂伦，王维锐</a:t>
            </a:r>
          </a:p>
        </p:txBody>
      </p:sp>
    </p:spTree>
    <p:extLst>
      <p:ext uri="{BB962C8B-B14F-4D97-AF65-F5344CB8AC3E}">
        <p14:creationId xmlns:p14="http://schemas.microsoft.com/office/powerpoint/2010/main" val="192497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4000">
        <p14:flip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4E27738-B2BF-43CD-9FCF-650F2B48934C}"/>
              </a:ext>
            </a:extLst>
          </p:cNvPr>
          <p:cNvSpPr txBox="1"/>
          <p:nvPr/>
        </p:nvSpPr>
        <p:spPr>
          <a:xfrm>
            <a:off x="2051720" y="2017752"/>
            <a:ext cx="51090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/>
              <a:t>贰、本周工作总结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64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115616" y="406995"/>
            <a:ext cx="4572000" cy="4365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stA="95000" endPos="65000" dist="50800" dir="5400000" sy="-100000" algn="bl" rotWithShape="0"/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2800" b="1" dirty="0">
                <a:latin typeface="方正吕建德字体" pitchFamily="2" charset="-122"/>
                <a:ea typeface="方正吕建德字体" pitchFamily="2" charset="-122"/>
              </a:rPr>
              <a:t>需求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15455" y="1049909"/>
            <a:ext cx="3198391" cy="3345376"/>
            <a:chOff x="733847" y="783259"/>
            <a:chExt cx="3198391" cy="3345376"/>
          </a:xfrm>
        </p:grpSpPr>
        <p:grpSp>
          <p:nvGrpSpPr>
            <p:cNvPr id="6" name="组合 5"/>
            <p:cNvGrpSpPr/>
            <p:nvPr/>
          </p:nvGrpSpPr>
          <p:grpSpPr>
            <a:xfrm>
              <a:off x="733847" y="783259"/>
              <a:ext cx="3198391" cy="3345376"/>
              <a:chOff x="733847" y="783259"/>
              <a:chExt cx="3198391" cy="3345376"/>
            </a:xfrm>
          </p:grpSpPr>
          <p:pic>
            <p:nvPicPr>
              <p:cNvPr id="8" name="Picture 6" descr="E:\水墨图表素材\07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847" y="1100815"/>
                <a:ext cx="3147988" cy="30278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Oval 11"/>
              <p:cNvSpPr>
                <a:spLocks noChangeArrowheads="1"/>
              </p:cNvSpPr>
              <p:nvPr/>
            </p:nvSpPr>
            <p:spPr bwMode="gray">
              <a:xfrm>
                <a:off x="1076325" y="1221383"/>
                <a:ext cx="2538413" cy="2557463"/>
              </a:xfrm>
              <a:prstGeom prst="ellipse">
                <a:avLst/>
              </a:prstGeom>
              <a:noFill/>
              <a:ln w="9525">
                <a:solidFill>
                  <a:srgbClr val="B2B2B2">
                    <a:alpha val="50000"/>
                  </a:srgb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64999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Oval 16"/>
              <p:cNvSpPr>
                <a:spLocks noChangeArrowheads="1"/>
              </p:cNvSpPr>
              <p:nvPr/>
            </p:nvSpPr>
            <p:spPr bwMode="auto">
              <a:xfrm>
                <a:off x="919163" y="1057871"/>
                <a:ext cx="2870200" cy="2895600"/>
              </a:xfrm>
              <a:prstGeom prst="ellipse">
                <a:avLst/>
              </a:prstGeom>
              <a:noFill/>
              <a:ln w="19050">
                <a:solidFill>
                  <a:srgbClr val="B2B2B2">
                    <a:alpha val="50000"/>
                  </a:srgb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17"/>
              <p:cNvSpPr>
                <a:spLocks noChangeShapeType="1"/>
              </p:cNvSpPr>
              <p:nvPr/>
            </p:nvSpPr>
            <p:spPr bwMode="gray">
              <a:xfrm>
                <a:off x="762000" y="2512021"/>
                <a:ext cx="3170238" cy="0"/>
              </a:xfrm>
              <a:prstGeom prst="line">
                <a:avLst/>
              </a:prstGeom>
              <a:noFill/>
              <a:ln w="12700">
                <a:solidFill>
                  <a:srgbClr val="808080">
                    <a:alpha val="50000"/>
                  </a:srgb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18"/>
              <p:cNvSpPr>
                <a:spLocks noChangeShapeType="1"/>
              </p:cNvSpPr>
              <p:nvPr/>
            </p:nvSpPr>
            <p:spPr bwMode="gray">
              <a:xfrm>
                <a:off x="2354263" y="783259"/>
                <a:ext cx="0" cy="3333750"/>
              </a:xfrm>
              <a:prstGeom prst="line">
                <a:avLst/>
              </a:prstGeom>
              <a:noFill/>
              <a:ln w="12700">
                <a:solidFill>
                  <a:srgbClr val="808080">
                    <a:alpha val="50000"/>
                  </a:srgb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21750" y="2243694"/>
              <a:ext cx="150996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宋体" pitchFamily="2" charset="-122"/>
                </a:rPr>
                <a:t>电商系统</a:t>
              </a:r>
              <a:endParaRPr lang="en-US" altLang="zh-CN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endParaRPr>
            </a:p>
          </p:txBody>
        </p:sp>
      </p:grpSp>
      <p:sp>
        <p:nvSpPr>
          <p:cNvPr id="24" name="Rectangle 22"/>
          <p:cNvSpPr>
            <a:spLocks noChangeArrowheads="1"/>
          </p:cNvSpPr>
          <p:nvPr/>
        </p:nvSpPr>
        <p:spPr bwMode="black">
          <a:xfrm>
            <a:off x="3556967" y="1424742"/>
            <a:ext cx="185896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500" dirty="0">
                <a:ea typeface="宋体" pitchFamily="2" charset="-122"/>
              </a:rPr>
              <a:t>用户管理</a:t>
            </a: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black">
          <a:xfrm>
            <a:off x="4043015" y="2029668"/>
            <a:ext cx="185896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500" dirty="0">
                <a:ea typeface="宋体" pitchFamily="2" charset="-122"/>
              </a:rPr>
              <a:t>商品展示</a:t>
            </a:r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black">
          <a:xfrm>
            <a:off x="4179616" y="2627376"/>
            <a:ext cx="185896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500" dirty="0">
                <a:ea typeface="宋体" pitchFamily="2" charset="-122"/>
              </a:rPr>
              <a:t>店铺信息</a:t>
            </a:r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black">
          <a:xfrm>
            <a:off x="4037912" y="3219286"/>
            <a:ext cx="185896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500" dirty="0">
                <a:ea typeface="宋体" pitchFamily="2" charset="-122"/>
              </a:rPr>
              <a:t>商品管理</a:t>
            </a:r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black">
          <a:xfrm>
            <a:off x="3635822" y="3740817"/>
            <a:ext cx="185896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500" dirty="0">
                <a:ea typeface="宋体" pitchFamily="2" charset="-122"/>
              </a:rPr>
              <a:t>购物车</a:t>
            </a:r>
          </a:p>
        </p:txBody>
      </p:sp>
      <p:pic>
        <p:nvPicPr>
          <p:cNvPr id="29" name="Picture 7" descr="E:\水墨图表素材\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790" y="1459058"/>
            <a:ext cx="288032" cy="27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E:\水墨图表素材\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54" y="2073510"/>
            <a:ext cx="288032" cy="27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E:\水墨图表素材\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14" y="2635041"/>
            <a:ext cx="288032" cy="27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E:\水墨图表素材\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642" y="3243588"/>
            <a:ext cx="288032" cy="27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" descr="E:\水墨图表素材\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36" y="3755579"/>
            <a:ext cx="288032" cy="27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B982830C-18C4-4D97-A114-A21567B2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67" y="843558"/>
            <a:ext cx="3634275" cy="3551723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8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4000">
        <p14:flip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609" y="987574"/>
            <a:ext cx="2232248" cy="1661208"/>
          </a:xfrm>
          <a:prstGeom prst="rect">
            <a:avLst/>
          </a:prstGeom>
        </p:spPr>
      </p:pic>
      <p:sp>
        <p:nvSpPr>
          <p:cNvPr id="5" name="副标题 2"/>
          <p:cNvSpPr txBox="1">
            <a:spLocks/>
          </p:cNvSpPr>
          <p:nvPr/>
        </p:nvSpPr>
        <p:spPr>
          <a:xfrm>
            <a:off x="3496609" y="2427734"/>
            <a:ext cx="3811695" cy="560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spcBef>
                <a:spcPts val="0"/>
              </a:spcBef>
              <a:spcAft>
                <a:spcPts val="400"/>
              </a:spcAft>
              <a:buSzPct val="70000"/>
              <a:buNone/>
            </a:pPr>
            <a:r>
              <a:rPr lang="zh-CN" altLang="en-US" sz="3800" b="1" dirty="0">
                <a:solidFill>
                  <a:srgbClr val="080808"/>
                </a:solidFill>
              </a:rPr>
              <a:t>谢谢聆听</a:t>
            </a: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3347864" y="3147814"/>
            <a:ext cx="2448272" cy="0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4000">
        <p14:flip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4">
      <a:dk1>
        <a:sysClr val="windowText" lastClr="000000"/>
      </a:dk1>
      <a:lt1>
        <a:sysClr val="window" lastClr="FFFFFF"/>
      </a:lt1>
      <a:dk2>
        <a:srgbClr val="EA8B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76</Words>
  <Application>Microsoft Office PowerPoint</Application>
  <PresentationFormat>全屏显示(16:9)</PresentationFormat>
  <Paragraphs>23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方正吕建德字体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ddd</dc:creator>
  <cp:lastModifiedBy> </cp:lastModifiedBy>
  <cp:revision>59</cp:revision>
  <dcterms:created xsi:type="dcterms:W3CDTF">2014-05-16T12:33:05Z</dcterms:created>
  <dcterms:modified xsi:type="dcterms:W3CDTF">2020-05-29T13:55:22Z</dcterms:modified>
</cp:coreProperties>
</file>